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Century Gothic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gJAOoYAY4HZKETUL2EgPbCpcwZ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88898A9-6423-4040-8852-2169739D44BC}">
  <a:tblStyle styleId="{B88898A9-6423-4040-8852-2169739D44B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CenturyGothic-boldItalic.fntdata"/><Relationship Id="rId9" Type="http://schemas.openxmlformats.org/officeDocument/2006/relationships/font" Target="fonts/CenturyGothic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enturyGothic-regular.fntdata"/><Relationship Id="rId8" Type="http://schemas.openxmlformats.org/officeDocument/2006/relationships/font" Target="fonts/CenturyGothi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9d9b333ba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279d9b333ba_1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4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4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5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65"/>
          <p:cNvSpPr txBox="1"/>
          <p:nvPr>
            <p:ph idx="1" type="body"/>
          </p:nvPr>
        </p:nvSpPr>
        <p:spPr>
          <a:xfrm rot="5400000">
            <a:off x="695219" y="2516718"/>
            <a:ext cx="6381962" cy="67036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65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65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65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6"/>
          <p:cNvSpPr txBox="1"/>
          <p:nvPr>
            <p:ph type="title"/>
          </p:nvPr>
        </p:nvSpPr>
        <p:spPr>
          <a:xfrm rot="5400000">
            <a:off x="2138071" y="3959569"/>
            <a:ext cx="8524029" cy="1675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6"/>
          <p:cNvSpPr txBox="1"/>
          <p:nvPr>
            <p:ph idx="1" type="body"/>
          </p:nvPr>
        </p:nvSpPr>
        <p:spPr>
          <a:xfrm rot="5400000">
            <a:off x="-1262353" y="2332223"/>
            <a:ext cx="8524029" cy="4930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66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6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6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3"/>
          <p:cNvSpPr txBox="1"/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3"/>
          <p:cNvSpPr txBox="1"/>
          <p:nvPr>
            <p:ph idx="1" type="subTitle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/>
            </a:lvl1pPr>
            <a:lvl2pPr lvl="1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sz="1530"/>
            </a:lvl3pPr>
            <a:lvl4pPr lvl="3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4pPr>
            <a:lvl5pPr lvl="4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5pPr>
            <a:lvl6pPr lvl="5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6pPr>
            <a:lvl7pPr lvl="6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7pPr>
            <a:lvl8pPr lvl="7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8pPr>
            <a:lvl9pPr lvl="8" algn="ctr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9pPr>
          </a:lstStyle>
          <a:p/>
        </p:txBody>
      </p:sp>
      <p:sp>
        <p:nvSpPr>
          <p:cNvPr id="20" name="Google Shape;20;p5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8"/>
          <p:cNvSpPr txBox="1"/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  <a:defRPr sz="5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8"/>
          <p:cNvSpPr txBox="1"/>
          <p:nvPr>
            <p:ph idx="1" type="body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sz="204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530"/>
              <a:buNone/>
              <a:defRPr sz="153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rgbClr val="888888"/>
              </a:buClr>
              <a:buSzPts val="1360"/>
              <a:buNone/>
              <a:defRPr sz="136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8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8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8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9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9"/>
          <p:cNvSpPr txBox="1"/>
          <p:nvPr>
            <p:ph idx="1" type="body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9"/>
          <p:cNvSpPr txBox="1"/>
          <p:nvPr>
            <p:ph idx="2" type="body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9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9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9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0"/>
          <p:cNvSpPr txBox="1"/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0"/>
          <p:cNvSpPr txBox="1"/>
          <p:nvPr>
            <p:ph idx="1" type="body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39" name="Google Shape;39;p60"/>
          <p:cNvSpPr txBox="1"/>
          <p:nvPr>
            <p:ph idx="2" type="body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0"/>
          <p:cNvSpPr txBox="1"/>
          <p:nvPr>
            <p:ph idx="3" type="body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  <a:defRPr b="1" sz="204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None/>
              <a:defRPr b="1" sz="153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b="1" sz="1360"/>
            </a:lvl9pPr>
          </a:lstStyle>
          <a:p/>
        </p:txBody>
      </p:sp>
      <p:sp>
        <p:nvSpPr>
          <p:cNvPr id="41" name="Google Shape;41;p60"/>
          <p:cNvSpPr txBox="1"/>
          <p:nvPr>
            <p:ph idx="4" type="body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0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0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0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1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1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1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1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63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3"/>
          <p:cNvSpPr txBox="1"/>
          <p:nvPr>
            <p:ph idx="1" type="body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132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  <a:defRPr sz="2720"/>
            </a:lvl1pPr>
            <a:lvl2pPr indent="-37973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  <a:defRPr sz="2380"/>
            </a:lvl2pPr>
            <a:lvl3pPr indent="-358139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  <a:defRPr sz="2040"/>
            </a:lvl3pPr>
            <a:lvl4pPr indent="-33655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4pPr>
            <a:lvl5pPr indent="-33655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5pPr>
            <a:lvl6pPr indent="-33655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57" name="Google Shape;57;p63"/>
          <p:cNvSpPr txBox="1"/>
          <p:nvPr>
            <p:ph idx="2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58" name="Google Shape;58;p63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63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3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4"/>
          <p:cNvSpPr txBox="1"/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Calibri"/>
              <a:buNone/>
              <a:defRPr sz="27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4"/>
          <p:cNvSpPr/>
          <p:nvPr>
            <p:ph idx="2" type="pic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64"/>
          <p:cNvSpPr txBox="1"/>
          <p:nvPr>
            <p:ph idx="1" type="body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1360"/>
              <a:buNone/>
              <a:defRPr sz="1360"/>
            </a:lvl1pPr>
            <a:lvl2pPr indent="-228600" lvl="1" marL="914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90"/>
              <a:buNone/>
              <a:defRPr sz="1190"/>
            </a:lvl2pPr>
            <a:lvl3pPr indent="-228600" lvl="2" marL="1371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020"/>
              <a:buNone/>
              <a:defRPr sz="1020"/>
            </a:lvl3pPr>
            <a:lvl4pPr indent="-228600" lvl="3" marL="1828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4pPr>
            <a:lvl5pPr indent="-228600" lvl="4" marL="22860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5pPr>
            <a:lvl6pPr indent="-228600" lvl="5" marL="27432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6pPr>
            <a:lvl7pPr indent="-228600" lvl="6" marL="32004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7pPr>
            <a:lvl8pPr indent="-228600" lvl="7" marL="36576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8pPr>
            <a:lvl9pPr indent="-228600" lvl="8" marL="411480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  <a:defRPr sz="850"/>
            </a:lvl9pPr>
          </a:lstStyle>
          <a:p/>
        </p:txBody>
      </p:sp>
      <p:sp>
        <p:nvSpPr>
          <p:cNvPr id="65" name="Google Shape;65;p64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64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64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2"/>
          <p:cNvSpPr txBox="1"/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40"/>
              <a:buFont typeface="Calibri"/>
              <a:buNone/>
              <a:defRPr b="0" i="0" sz="37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2"/>
          <p:cNvSpPr txBox="1"/>
          <p:nvPr>
            <p:ph idx="1" type="body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9730" lvl="0" marL="457200" marR="0" rtl="0" algn="l">
              <a:lnSpc>
                <a:spcPct val="90000"/>
              </a:lnSpc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  <a:defRPr b="0" i="0" sz="23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  <a:defRPr b="0" i="0" sz="20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5755" lvl="3" marL="1828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5754" lvl="4" marL="22860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5754" lvl="5" marL="27432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5754" lvl="6" marL="32004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5754" lvl="7" marL="36576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5754" lvl="8" marL="4114800" marR="0" rtl="0" algn="l">
              <a:lnSpc>
                <a:spcPct val="90000"/>
              </a:lnSpc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530"/>
              <a:buFont typeface="Arial"/>
              <a:buChar char="•"/>
              <a:defRPr b="0" i="0" sz="153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2"/>
          <p:cNvSpPr txBox="1"/>
          <p:nvPr>
            <p:ph idx="10" type="dt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2"/>
          <p:cNvSpPr txBox="1"/>
          <p:nvPr>
            <p:ph idx="11" type="ftr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2"/>
          <p:cNvSpPr txBox="1"/>
          <p:nvPr>
            <p:ph idx="12" type="sldNum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20"/>
              <a:buFont typeface="Arial"/>
              <a:buNone/>
              <a:defRPr b="0" i="0" sz="102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g279d9b333ba_1_5"/>
          <p:cNvGraphicFramePr/>
          <p:nvPr/>
        </p:nvGraphicFramePr>
        <p:xfrm>
          <a:off x="158457" y="227144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{B88898A9-6423-4040-8852-2169739D44BC}</a:tableStyleId>
              </a:tblPr>
              <a:tblGrid>
                <a:gridCol w="4881150"/>
                <a:gridCol w="2574350"/>
              </a:tblGrid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Announcements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FB1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en-US" sz="3000" u="none" cap="none" strike="noStrike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7:35-7:40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FB1A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Whole Child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98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7:40-7:55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982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Phonics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7A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7:55-8:</a:t>
                      </a: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</a:t>
                      </a: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7AD6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Reading/Language Arts</a:t>
                      </a:r>
                      <a:endParaRPr b="1" i="0" sz="3000" u="none" cap="none" strike="noStrike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B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8:</a:t>
                      </a: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35-9:55</a:t>
                      </a:r>
                      <a:endParaRPr b="1"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BFFF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Math 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0D3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9:55-10:25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0D3FF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Lunch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E8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</a:t>
                      </a: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0:30-11:00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E8FF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Math Cont.</a:t>
                      </a:r>
                      <a:endParaRPr b="1" i="0" sz="3000" u="none" cap="none" strike="noStrike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FFC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</a:t>
                      </a: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1:00-12:00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FFCBF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Science/Social Studies</a:t>
                      </a:r>
                      <a:endParaRPr b="1" i="0" sz="3000" u="none" cap="none" strike="noStrike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7FA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12:00</a:t>
                      </a: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-12:15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7FA54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CAMP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FB4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Century Gothic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</a:t>
                      </a: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2:15-1:05</a:t>
                      </a:r>
                      <a:endParaRPr sz="3000" u="none" cap="none" strike="noStrike"/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FB4A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Recess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FB1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b="1" lang="en-US" sz="3000" u="none" cap="none" strike="noStrik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1:</a:t>
                      </a: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05-1:35</a:t>
                      </a:r>
                      <a:endParaRPr b="1" sz="3000" u="none" cap="none" strike="noStrike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FB1A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Focused Intruction </a:t>
                      </a:r>
                      <a:endParaRPr b="1" sz="3000" u="none" cap="none" strike="noStrik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98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1:40-2:10</a:t>
                      </a:r>
                      <a:endParaRPr b="1" sz="3000" u="none" cap="none" strike="noStrike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B982"/>
                    </a:solidFill>
                  </a:tcPr>
                </a:tc>
              </a:tr>
              <a:tr h="490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Science/Social Studies</a:t>
                      </a:r>
                      <a:endParaRPr b="1" sz="3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7AD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2:10-2:50</a:t>
                      </a:r>
                      <a:endParaRPr b="1" sz="300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7AD6"/>
                    </a:solidFill>
                  </a:tcPr>
                </a:tc>
              </a:tr>
              <a:tr h="422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Dismissal</a:t>
                      </a:r>
                      <a:endParaRPr b="1" sz="30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B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300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3:00</a:t>
                      </a:r>
                      <a:endParaRPr b="1" sz="300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45725" marB="45725" marR="91450" marL="91450" anchor="ctr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BFFF"/>
                    </a:solidFill>
                  </a:tcPr>
                </a:tc>
              </a:tr>
            </a:tbl>
          </a:graphicData>
        </a:graphic>
      </p:graphicFrame>
      <p:sp>
        <p:nvSpPr>
          <p:cNvPr id="85" name="Google Shape;85;g279d9b333ba_1_5"/>
          <p:cNvSpPr txBox="1"/>
          <p:nvPr/>
        </p:nvSpPr>
        <p:spPr>
          <a:xfrm>
            <a:off x="-79512" y="18000"/>
            <a:ext cx="41349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entury Gothic"/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202</a:t>
            </a:r>
            <a:r>
              <a:rPr b="1" lang="en-US" sz="6000"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r>
              <a:rPr b="1" i="0" lang="en-US" sz="6000" u="none" cap="none" strike="noStrik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-202</a:t>
            </a:r>
            <a:r>
              <a:rPr b="1" lang="en-US" sz="6000"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79d9b333ba_1_5"/>
          <p:cNvSpPr/>
          <p:nvPr/>
        </p:nvSpPr>
        <p:spPr>
          <a:xfrm>
            <a:off x="189025" y="864250"/>
            <a:ext cx="3553200" cy="9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Century Gothic"/>
              <a:buNone/>
            </a:pPr>
            <a:r>
              <a:rPr b="1" lang="en-US" sz="4100">
                <a:latin typeface="Century Gothic"/>
                <a:ea typeface="Century Gothic"/>
                <a:cs typeface="Century Gothic"/>
                <a:sym typeface="Century Gothic"/>
              </a:rPr>
              <a:t>Kindergarten</a:t>
            </a:r>
            <a:endParaRPr b="0" i="0" sz="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2019-07-09T01:25:11Z</dcterms:created>
  <dc:creator>Hannah West</dc:creator>
</cp:coreProperties>
</file>