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</p:sldMasterIdLst>
  <p:notesMasterIdLst>
    <p:notesMasterId r:id="rId5"/>
  </p:notesMasterIdLst>
  <p:sldIdLst>
    <p:sldId id="256" r:id="rId6"/>
  </p:sldIdLst>
  <p:sldSz cy="10058400" cx="7772400"/>
  <p:notesSz cx="6858000" cy="9144000"/>
  <p:embeddedFontLst>
    <p:embeddedFont>
      <p:font typeface="Century Gothic"/>
      <p:regular r:id="rId7"/>
      <p:bold r:id="rId8"/>
      <p:italic r:id="rId9"/>
      <p:boldItalic r:id="rId1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r:id="rId11" roundtripDataSignature="AMtx7mgJAOoYAY4HZKETUL2EgPbCpcwZs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B88898A9-6423-4040-8852-2169739D44BC}">
  <a:tblStyle styleId="{B88898A9-6423-4040-8852-2169739D44BC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E8EBF5"/>
          </a:solidFill>
        </a:fill>
      </a:tcStyle>
    </a:wholeTbl>
    <a:band1H>
      <a:tcTxStyle b="off" i="off"/>
      <a:tcStyle>
        <a:fill>
          <a:solidFill>
            <a:srgbClr val="CDD4EA"/>
          </a:solidFill>
        </a:fill>
      </a:tcStyle>
    </a:band1H>
    <a:band2H>
      <a:tcTxStyle b="off" i="off"/>
    </a:band2H>
    <a:band1V>
      <a:tcTxStyle b="off" i="off"/>
      <a:tcStyle>
        <a:fill>
          <a:solidFill>
            <a:srgbClr val="CDD4EA"/>
          </a:solidFill>
        </a:fill>
      </a:tcStyle>
    </a:band1V>
    <a:band2V>
      <a:tcTxStyle b="off" i="off"/>
    </a:band2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fill>
          <a:solidFill>
            <a:schemeClr val="accent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</a:tcBdr>
        <a:fill>
          <a:solidFill>
            <a:schemeClr val="accent1"/>
          </a:solidFill>
        </a:fill>
      </a:tcStyle>
    </a:lastRow>
    <a:seCell>
      <a:tcTxStyle b="off" i="off"/>
    </a:seCell>
    <a:swCell>
      <a:tcTxStyle b="off" i="off"/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</a:tcBdr>
        <a:fill>
          <a:solidFill>
            <a:schemeClr val="accent1"/>
          </a:solidFill>
        </a:fill>
      </a:tcStyle>
    </a:firstRow>
    <a:neCell>
      <a:tcTxStyle b="off" i="off"/>
    </a:neCell>
    <a:nwCell>
      <a:tcTxStyle b="off" i="off"/>
    </a:nwCell>
  </a:tblStyle>
</a:tblStyleLst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11" Type="http://customschemas.google.com/relationships/presentationmetadata" Target="metadata"/><Relationship Id="rId10" Type="http://schemas.openxmlformats.org/officeDocument/2006/relationships/font" Target="fonts/CenturyGothic-boldItalic.fntdata"/><Relationship Id="rId9" Type="http://schemas.openxmlformats.org/officeDocument/2006/relationships/font" Target="fonts/CenturyGothic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CenturyGothic-regular.fntdata"/><Relationship Id="rId8" Type="http://schemas.openxmlformats.org/officeDocument/2006/relationships/font" Target="fonts/CenturyGothic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279d9b333ba_1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82" name="Google Shape;82;g279d9b333ba_1_5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54"/>
          <p:cNvSpPr txBox="1"/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54"/>
          <p:cNvSpPr txBox="1"/>
          <p:nvPr>
            <p:ph idx="1" type="body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8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" name="Google Shape;14;p54"/>
          <p:cNvSpPr txBox="1"/>
          <p:nvPr>
            <p:ph idx="10" type="dt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54"/>
          <p:cNvSpPr txBox="1"/>
          <p:nvPr>
            <p:ph idx="11" type="ftr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54"/>
          <p:cNvSpPr txBox="1"/>
          <p:nvPr>
            <p:ph idx="12" type="sldNum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65"/>
          <p:cNvSpPr txBox="1"/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65"/>
          <p:cNvSpPr txBox="1"/>
          <p:nvPr>
            <p:ph idx="1" type="body"/>
          </p:nvPr>
        </p:nvSpPr>
        <p:spPr>
          <a:xfrm rot="5400000">
            <a:off x="695219" y="2516718"/>
            <a:ext cx="6381962" cy="670369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8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65"/>
          <p:cNvSpPr txBox="1"/>
          <p:nvPr>
            <p:ph idx="10" type="dt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65"/>
          <p:cNvSpPr txBox="1"/>
          <p:nvPr>
            <p:ph idx="11" type="ftr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65"/>
          <p:cNvSpPr txBox="1"/>
          <p:nvPr>
            <p:ph idx="12" type="sldNum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66"/>
          <p:cNvSpPr txBox="1"/>
          <p:nvPr>
            <p:ph type="title"/>
          </p:nvPr>
        </p:nvSpPr>
        <p:spPr>
          <a:xfrm rot="5400000">
            <a:off x="2138071" y="3959569"/>
            <a:ext cx="8524029" cy="167592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66"/>
          <p:cNvSpPr txBox="1"/>
          <p:nvPr>
            <p:ph idx="1" type="body"/>
          </p:nvPr>
        </p:nvSpPr>
        <p:spPr>
          <a:xfrm rot="5400000">
            <a:off x="-1262353" y="2332223"/>
            <a:ext cx="8524029" cy="493061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8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66"/>
          <p:cNvSpPr txBox="1"/>
          <p:nvPr>
            <p:ph idx="10" type="dt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66"/>
          <p:cNvSpPr txBox="1"/>
          <p:nvPr>
            <p:ph idx="11" type="ftr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66"/>
          <p:cNvSpPr txBox="1"/>
          <p:nvPr>
            <p:ph idx="12" type="sldNum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53"/>
          <p:cNvSpPr txBox="1"/>
          <p:nvPr>
            <p:ph type="ctrTitle"/>
          </p:nvPr>
        </p:nvSpPr>
        <p:spPr>
          <a:xfrm>
            <a:off x="582930" y="1646133"/>
            <a:ext cx="6606540" cy="350181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100"/>
              <a:buFont typeface="Calibri"/>
              <a:buNone/>
              <a:defRPr sz="51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53"/>
          <p:cNvSpPr txBox="1"/>
          <p:nvPr>
            <p:ph idx="1" type="subTitle"/>
          </p:nvPr>
        </p:nvSpPr>
        <p:spPr>
          <a:xfrm>
            <a:off x="971550" y="5282989"/>
            <a:ext cx="5829300" cy="24284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850"/>
              </a:spcBef>
              <a:spcAft>
                <a:spcPts val="0"/>
              </a:spcAft>
              <a:buClr>
                <a:schemeClr val="dk1"/>
              </a:buClr>
              <a:buSzPts val="2040"/>
              <a:buNone/>
              <a:defRPr sz="2040"/>
            </a:lvl1pPr>
            <a:lvl2pPr lvl="1" algn="ctr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700"/>
              <a:buNone/>
              <a:defRPr sz="1700"/>
            </a:lvl2pPr>
            <a:lvl3pPr lvl="2" algn="ctr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530"/>
              <a:buNone/>
              <a:defRPr sz="1530"/>
            </a:lvl3pPr>
            <a:lvl4pPr lvl="3" algn="ctr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360"/>
              <a:buNone/>
              <a:defRPr sz="1360"/>
            </a:lvl4pPr>
            <a:lvl5pPr lvl="4" algn="ctr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360"/>
              <a:buNone/>
              <a:defRPr sz="1360"/>
            </a:lvl5pPr>
            <a:lvl6pPr lvl="5" algn="ctr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360"/>
              <a:buNone/>
              <a:defRPr sz="1360"/>
            </a:lvl6pPr>
            <a:lvl7pPr lvl="6" algn="ctr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360"/>
              <a:buNone/>
              <a:defRPr sz="1360"/>
            </a:lvl7pPr>
            <a:lvl8pPr lvl="7" algn="ctr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360"/>
              <a:buNone/>
              <a:defRPr sz="1360"/>
            </a:lvl8pPr>
            <a:lvl9pPr lvl="8" algn="ctr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360"/>
              <a:buNone/>
              <a:defRPr sz="1360"/>
            </a:lvl9pPr>
          </a:lstStyle>
          <a:p/>
        </p:txBody>
      </p:sp>
      <p:sp>
        <p:nvSpPr>
          <p:cNvPr id="20" name="Google Shape;20;p53"/>
          <p:cNvSpPr txBox="1"/>
          <p:nvPr>
            <p:ph idx="10" type="dt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53"/>
          <p:cNvSpPr txBox="1"/>
          <p:nvPr>
            <p:ph idx="11" type="ftr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53"/>
          <p:cNvSpPr txBox="1"/>
          <p:nvPr>
            <p:ph idx="12" type="sldNum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8"/>
          <p:cNvSpPr txBox="1"/>
          <p:nvPr>
            <p:ph type="title"/>
          </p:nvPr>
        </p:nvSpPr>
        <p:spPr>
          <a:xfrm>
            <a:off x="530305" y="2507618"/>
            <a:ext cx="6703695" cy="418401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100"/>
              <a:buFont typeface="Calibri"/>
              <a:buNone/>
              <a:defRPr sz="51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58"/>
          <p:cNvSpPr txBox="1"/>
          <p:nvPr>
            <p:ph idx="1" type="body"/>
          </p:nvPr>
        </p:nvSpPr>
        <p:spPr>
          <a:xfrm>
            <a:off x="530305" y="6731215"/>
            <a:ext cx="6703695" cy="22002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850"/>
              </a:spcBef>
              <a:spcAft>
                <a:spcPts val="0"/>
              </a:spcAft>
              <a:buClr>
                <a:schemeClr val="dk1"/>
              </a:buClr>
              <a:buSzPts val="2040"/>
              <a:buNone/>
              <a:defRPr sz="204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rgbClr val="888888"/>
              </a:buClr>
              <a:buSzPts val="1700"/>
              <a:buNone/>
              <a:defRPr sz="17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rgbClr val="888888"/>
              </a:buClr>
              <a:buSzPts val="1530"/>
              <a:buNone/>
              <a:defRPr sz="153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rgbClr val="888888"/>
              </a:buClr>
              <a:buSzPts val="1360"/>
              <a:buNone/>
              <a:defRPr sz="136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rgbClr val="888888"/>
              </a:buClr>
              <a:buSzPts val="1360"/>
              <a:buNone/>
              <a:defRPr sz="136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rgbClr val="888888"/>
              </a:buClr>
              <a:buSzPts val="1360"/>
              <a:buNone/>
              <a:defRPr sz="136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rgbClr val="888888"/>
              </a:buClr>
              <a:buSzPts val="1360"/>
              <a:buNone/>
              <a:defRPr sz="136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rgbClr val="888888"/>
              </a:buClr>
              <a:buSzPts val="1360"/>
              <a:buNone/>
              <a:defRPr sz="136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rgbClr val="888888"/>
              </a:buClr>
              <a:buSzPts val="1360"/>
              <a:buNone/>
              <a:defRPr sz="136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58"/>
          <p:cNvSpPr txBox="1"/>
          <p:nvPr>
            <p:ph idx="10" type="dt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58"/>
          <p:cNvSpPr txBox="1"/>
          <p:nvPr>
            <p:ph idx="11" type="ftr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58"/>
          <p:cNvSpPr txBox="1"/>
          <p:nvPr>
            <p:ph idx="12" type="sldNum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59"/>
          <p:cNvSpPr txBox="1"/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59"/>
          <p:cNvSpPr txBox="1"/>
          <p:nvPr>
            <p:ph idx="1" type="body"/>
          </p:nvPr>
        </p:nvSpPr>
        <p:spPr>
          <a:xfrm>
            <a:off x="534353" y="2677584"/>
            <a:ext cx="3303270" cy="6381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8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" name="Google Shape;32;p59"/>
          <p:cNvSpPr txBox="1"/>
          <p:nvPr>
            <p:ph idx="2" type="body"/>
          </p:nvPr>
        </p:nvSpPr>
        <p:spPr>
          <a:xfrm>
            <a:off x="3934778" y="2677584"/>
            <a:ext cx="3303270" cy="6381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8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" name="Google Shape;33;p59"/>
          <p:cNvSpPr txBox="1"/>
          <p:nvPr>
            <p:ph idx="10" type="dt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59"/>
          <p:cNvSpPr txBox="1"/>
          <p:nvPr>
            <p:ph idx="11" type="ftr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59"/>
          <p:cNvSpPr txBox="1"/>
          <p:nvPr>
            <p:ph idx="12" type="sldNum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60"/>
          <p:cNvSpPr txBox="1"/>
          <p:nvPr>
            <p:ph type="title"/>
          </p:nvPr>
        </p:nvSpPr>
        <p:spPr>
          <a:xfrm>
            <a:off x="535365" y="535519"/>
            <a:ext cx="6703695" cy="194415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60"/>
          <p:cNvSpPr txBox="1"/>
          <p:nvPr>
            <p:ph idx="1" type="body"/>
          </p:nvPr>
        </p:nvSpPr>
        <p:spPr>
          <a:xfrm>
            <a:off x="535366" y="2465706"/>
            <a:ext cx="3288089" cy="120840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850"/>
              </a:spcBef>
              <a:spcAft>
                <a:spcPts val="0"/>
              </a:spcAft>
              <a:buClr>
                <a:schemeClr val="dk1"/>
              </a:buClr>
              <a:buSzPts val="2040"/>
              <a:buNone/>
              <a:defRPr b="1" sz="2040"/>
            </a:lvl1pPr>
            <a:lvl2pPr indent="-228600" lvl="1" marL="9144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700"/>
              <a:buNone/>
              <a:defRPr b="1" sz="1700"/>
            </a:lvl2pPr>
            <a:lvl3pPr indent="-228600" lvl="2" marL="1371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530"/>
              <a:buNone/>
              <a:defRPr b="1" sz="1530"/>
            </a:lvl3pPr>
            <a:lvl4pPr indent="-228600" lvl="3" marL="18288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360"/>
              <a:buNone/>
              <a:defRPr b="1" sz="1360"/>
            </a:lvl4pPr>
            <a:lvl5pPr indent="-228600" lvl="4" marL="22860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360"/>
              <a:buNone/>
              <a:defRPr b="1" sz="1360"/>
            </a:lvl5pPr>
            <a:lvl6pPr indent="-228600" lvl="5" marL="27432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360"/>
              <a:buNone/>
              <a:defRPr b="1" sz="1360"/>
            </a:lvl6pPr>
            <a:lvl7pPr indent="-228600" lvl="6" marL="32004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360"/>
              <a:buNone/>
              <a:defRPr b="1" sz="1360"/>
            </a:lvl7pPr>
            <a:lvl8pPr indent="-228600" lvl="7" marL="3657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360"/>
              <a:buNone/>
              <a:defRPr b="1" sz="1360"/>
            </a:lvl8pPr>
            <a:lvl9pPr indent="-228600" lvl="8" marL="41148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360"/>
              <a:buNone/>
              <a:defRPr b="1" sz="1360"/>
            </a:lvl9pPr>
          </a:lstStyle>
          <a:p/>
        </p:txBody>
      </p:sp>
      <p:sp>
        <p:nvSpPr>
          <p:cNvPr id="39" name="Google Shape;39;p60"/>
          <p:cNvSpPr txBox="1"/>
          <p:nvPr>
            <p:ph idx="2" type="body"/>
          </p:nvPr>
        </p:nvSpPr>
        <p:spPr>
          <a:xfrm>
            <a:off x="535366" y="3674110"/>
            <a:ext cx="3288089" cy="54040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8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60"/>
          <p:cNvSpPr txBox="1"/>
          <p:nvPr>
            <p:ph idx="3" type="body"/>
          </p:nvPr>
        </p:nvSpPr>
        <p:spPr>
          <a:xfrm>
            <a:off x="3934778" y="2465706"/>
            <a:ext cx="3304282" cy="120840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850"/>
              </a:spcBef>
              <a:spcAft>
                <a:spcPts val="0"/>
              </a:spcAft>
              <a:buClr>
                <a:schemeClr val="dk1"/>
              </a:buClr>
              <a:buSzPts val="2040"/>
              <a:buNone/>
              <a:defRPr b="1" sz="2040"/>
            </a:lvl1pPr>
            <a:lvl2pPr indent="-228600" lvl="1" marL="9144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700"/>
              <a:buNone/>
              <a:defRPr b="1" sz="1700"/>
            </a:lvl2pPr>
            <a:lvl3pPr indent="-228600" lvl="2" marL="1371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530"/>
              <a:buNone/>
              <a:defRPr b="1" sz="1530"/>
            </a:lvl3pPr>
            <a:lvl4pPr indent="-228600" lvl="3" marL="18288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360"/>
              <a:buNone/>
              <a:defRPr b="1" sz="1360"/>
            </a:lvl4pPr>
            <a:lvl5pPr indent="-228600" lvl="4" marL="22860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360"/>
              <a:buNone/>
              <a:defRPr b="1" sz="1360"/>
            </a:lvl5pPr>
            <a:lvl6pPr indent="-228600" lvl="5" marL="27432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360"/>
              <a:buNone/>
              <a:defRPr b="1" sz="1360"/>
            </a:lvl6pPr>
            <a:lvl7pPr indent="-228600" lvl="6" marL="32004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360"/>
              <a:buNone/>
              <a:defRPr b="1" sz="1360"/>
            </a:lvl7pPr>
            <a:lvl8pPr indent="-228600" lvl="7" marL="3657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360"/>
              <a:buNone/>
              <a:defRPr b="1" sz="1360"/>
            </a:lvl8pPr>
            <a:lvl9pPr indent="-228600" lvl="8" marL="41148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360"/>
              <a:buNone/>
              <a:defRPr b="1" sz="1360"/>
            </a:lvl9pPr>
          </a:lstStyle>
          <a:p/>
        </p:txBody>
      </p:sp>
      <p:sp>
        <p:nvSpPr>
          <p:cNvPr id="41" name="Google Shape;41;p60"/>
          <p:cNvSpPr txBox="1"/>
          <p:nvPr>
            <p:ph idx="4" type="body"/>
          </p:nvPr>
        </p:nvSpPr>
        <p:spPr>
          <a:xfrm>
            <a:off x="3934778" y="3674110"/>
            <a:ext cx="3304282" cy="54040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8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60"/>
          <p:cNvSpPr txBox="1"/>
          <p:nvPr>
            <p:ph idx="10" type="dt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60"/>
          <p:cNvSpPr txBox="1"/>
          <p:nvPr>
            <p:ph idx="11" type="ftr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60"/>
          <p:cNvSpPr txBox="1"/>
          <p:nvPr>
            <p:ph idx="12" type="sldNum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61"/>
          <p:cNvSpPr txBox="1"/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61"/>
          <p:cNvSpPr txBox="1"/>
          <p:nvPr>
            <p:ph idx="10" type="dt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61"/>
          <p:cNvSpPr txBox="1"/>
          <p:nvPr>
            <p:ph idx="11" type="ftr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61"/>
          <p:cNvSpPr txBox="1"/>
          <p:nvPr>
            <p:ph idx="12" type="sldNum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62"/>
          <p:cNvSpPr txBox="1"/>
          <p:nvPr>
            <p:ph idx="10" type="dt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62"/>
          <p:cNvSpPr txBox="1"/>
          <p:nvPr>
            <p:ph idx="11" type="ftr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62"/>
          <p:cNvSpPr txBox="1"/>
          <p:nvPr>
            <p:ph idx="12" type="sldNum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63"/>
          <p:cNvSpPr txBox="1"/>
          <p:nvPr>
            <p:ph type="title"/>
          </p:nvPr>
        </p:nvSpPr>
        <p:spPr>
          <a:xfrm>
            <a:off x="535365" y="670560"/>
            <a:ext cx="2506801" cy="23469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20"/>
              <a:buFont typeface="Calibri"/>
              <a:buNone/>
              <a:defRPr sz="272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63"/>
          <p:cNvSpPr txBox="1"/>
          <p:nvPr>
            <p:ph idx="1" type="body"/>
          </p:nvPr>
        </p:nvSpPr>
        <p:spPr>
          <a:xfrm>
            <a:off x="3304282" y="1448226"/>
            <a:ext cx="3934778" cy="714798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1320" lvl="0" marL="457200" algn="l">
              <a:lnSpc>
                <a:spcPct val="90000"/>
              </a:lnSpc>
              <a:spcBef>
                <a:spcPts val="850"/>
              </a:spcBef>
              <a:spcAft>
                <a:spcPts val="0"/>
              </a:spcAft>
              <a:buClr>
                <a:schemeClr val="dk1"/>
              </a:buClr>
              <a:buSzPts val="2720"/>
              <a:buChar char="•"/>
              <a:defRPr sz="2720"/>
            </a:lvl1pPr>
            <a:lvl2pPr indent="-379730" lvl="1" marL="9144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2380"/>
              <a:buChar char="•"/>
              <a:defRPr sz="2380"/>
            </a:lvl2pPr>
            <a:lvl3pPr indent="-358139" lvl="2" marL="1371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2040"/>
              <a:buChar char="•"/>
              <a:defRPr sz="2040"/>
            </a:lvl3pPr>
            <a:lvl4pPr indent="-336550" lvl="3" marL="18288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  <a:defRPr sz="1700"/>
            </a:lvl4pPr>
            <a:lvl5pPr indent="-336550" lvl="4" marL="22860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  <a:defRPr sz="1700"/>
            </a:lvl5pPr>
            <a:lvl6pPr indent="-336550" lvl="5" marL="27432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  <a:defRPr sz="1700"/>
            </a:lvl6pPr>
            <a:lvl7pPr indent="-336550" lvl="6" marL="32004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  <a:defRPr sz="1700"/>
            </a:lvl7pPr>
            <a:lvl8pPr indent="-336550" lvl="7" marL="3657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  <a:defRPr sz="1700"/>
            </a:lvl8pPr>
            <a:lvl9pPr indent="-336550" lvl="8" marL="41148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  <a:defRPr sz="1700"/>
            </a:lvl9pPr>
          </a:lstStyle>
          <a:p/>
        </p:txBody>
      </p:sp>
      <p:sp>
        <p:nvSpPr>
          <p:cNvPr id="57" name="Google Shape;57;p63"/>
          <p:cNvSpPr txBox="1"/>
          <p:nvPr>
            <p:ph idx="2" type="body"/>
          </p:nvPr>
        </p:nvSpPr>
        <p:spPr>
          <a:xfrm>
            <a:off x="535365" y="3017520"/>
            <a:ext cx="2506801" cy="55903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850"/>
              </a:spcBef>
              <a:spcAft>
                <a:spcPts val="0"/>
              </a:spcAft>
              <a:buClr>
                <a:schemeClr val="dk1"/>
              </a:buClr>
              <a:buSzPts val="1360"/>
              <a:buNone/>
              <a:defRPr sz="1360"/>
            </a:lvl1pPr>
            <a:lvl2pPr indent="-228600" lvl="1" marL="9144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190"/>
              <a:buNone/>
              <a:defRPr sz="1190"/>
            </a:lvl2pPr>
            <a:lvl3pPr indent="-228600" lvl="2" marL="1371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020"/>
              <a:buNone/>
              <a:defRPr sz="1020"/>
            </a:lvl3pPr>
            <a:lvl4pPr indent="-228600" lvl="3" marL="18288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850"/>
              <a:buNone/>
              <a:defRPr sz="850"/>
            </a:lvl4pPr>
            <a:lvl5pPr indent="-228600" lvl="4" marL="22860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850"/>
              <a:buNone/>
              <a:defRPr sz="850"/>
            </a:lvl5pPr>
            <a:lvl6pPr indent="-228600" lvl="5" marL="27432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850"/>
              <a:buNone/>
              <a:defRPr sz="850"/>
            </a:lvl6pPr>
            <a:lvl7pPr indent="-228600" lvl="6" marL="32004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850"/>
              <a:buNone/>
              <a:defRPr sz="850"/>
            </a:lvl7pPr>
            <a:lvl8pPr indent="-228600" lvl="7" marL="3657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850"/>
              <a:buNone/>
              <a:defRPr sz="850"/>
            </a:lvl8pPr>
            <a:lvl9pPr indent="-228600" lvl="8" marL="41148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850"/>
              <a:buNone/>
              <a:defRPr sz="850"/>
            </a:lvl9pPr>
          </a:lstStyle>
          <a:p/>
        </p:txBody>
      </p:sp>
      <p:sp>
        <p:nvSpPr>
          <p:cNvPr id="58" name="Google Shape;58;p63"/>
          <p:cNvSpPr txBox="1"/>
          <p:nvPr>
            <p:ph idx="10" type="dt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63"/>
          <p:cNvSpPr txBox="1"/>
          <p:nvPr>
            <p:ph idx="11" type="ftr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63"/>
          <p:cNvSpPr txBox="1"/>
          <p:nvPr>
            <p:ph idx="12" type="sldNum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64"/>
          <p:cNvSpPr txBox="1"/>
          <p:nvPr>
            <p:ph type="title"/>
          </p:nvPr>
        </p:nvSpPr>
        <p:spPr>
          <a:xfrm>
            <a:off x="535365" y="670560"/>
            <a:ext cx="2506801" cy="23469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20"/>
              <a:buFont typeface="Calibri"/>
              <a:buNone/>
              <a:defRPr sz="272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64"/>
          <p:cNvSpPr/>
          <p:nvPr>
            <p:ph idx="2" type="pic"/>
          </p:nvPr>
        </p:nvSpPr>
        <p:spPr>
          <a:xfrm>
            <a:off x="3304282" y="1448226"/>
            <a:ext cx="3934778" cy="7147983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64"/>
          <p:cNvSpPr txBox="1"/>
          <p:nvPr>
            <p:ph idx="1" type="body"/>
          </p:nvPr>
        </p:nvSpPr>
        <p:spPr>
          <a:xfrm>
            <a:off x="535365" y="3017520"/>
            <a:ext cx="2506801" cy="55903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850"/>
              </a:spcBef>
              <a:spcAft>
                <a:spcPts val="0"/>
              </a:spcAft>
              <a:buClr>
                <a:schemeClr val="dk1"/>
              </a:buClr>
              <a:buSzPts val="1360"/>
              <a:buNone/>
              <a:defRPr sz="1360"/>
            </a:lvl1pPr>
            <a:lvl2pPr indent="-228600" lvl="1" marL="9144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190"/>
              <a:buNone/>
              <a:defRPr sz="1190"/>
            </a:lvl2pPr>
            <a:lvl3pPr indent="-228600" lvl="2" marL="1371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020"/>
              <a:buNone/>
              <a:defRPr sz="1020"/>
            </a:lvl3pPr>
            <a:lvl4pPr indent="-228600" lvl="3" marL="18288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850"/>
              <a:buNone/>
              <a:defRPr sz="850"/>
            </a:lvl4pPr>
            <a:lvl5pPr indent="-228600" lvl="4" marL="22860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850"/>
              <a:buNone/>
              <a:defRPr sz="850"/>
            </a:lvl5pPr>
            <a:lvl6pPr indent="-228600" lvl="5" marL="27432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850"/>
              <a:buNone/>
              <a:defRPr sz="850"/>
            </a:lvl6pPr>
            <a:lvl7pPr indent="-228600" lvl="6" marL="32004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850"/>
              <a:buNone/>
              <a:defRPr sz="850"/>
            </a:lvl7pPr>
            <a:lvl8pPr indent="-228600" lvl="7" marL="3657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850"/>
              <a:buNone/>
              <a:defRPr sz="850"/>
            </a:lvl8pPr>
            <a:lvl9pPr indent="-228600" lvl="8" marL="41148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850"/>
              <a:buNone/>
              <a:defRPr sz="850"/>
            </a:lvl9pPr>
          </a:lstStyle>
          <a:p/>
        </p:txBody>
      </p:sp>
      <p:sp>
        <p:nvSpPr>
          <p:cNvPr id="65" name="Google Shape;65;p64"/>
          <p:cNvSpPr txBox="1"/>
          <p:nvPr>
            <p:ph idx="10" type="dt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64"/>
          <p:cNvSpPr txBox="1"/>
          <p:nvPr>
            <p:ph idx="11" type="ftr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64"/>
          <p:cNvSpPr txBox="1"/>
          <p:nvPr>
            <p:ph idx="12" type="sldNum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52"/>
          <p:cNvSpPr txBox="1"/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40"/>
              <a:buFont typeface="Calibri"/>
              <a:buNone/>
              <a:defRPr b="0" i="0" sz="374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52"/>
          <p:cNvSpPr txBox="1"/>
          <p:nvPr>
            <p:ph idx="1" type="body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79730" lvl="0" marL="457200" marR="0" rtl="0" algn="l">
              <a:lnSpc>
                <a:spcPct val="90000"/>
              </a:lnSpc>
              <a:spcBef>
                <a:spcPts val="850"/>
              </a:spcBef>
              <a:spcAft>
                <a:spcPts val="0"/>
              </a:spcAft>
              <a:buClr>
                <a:schemeClr val="dk1"/>
              </a:buClr>
              <a:buSzPts val="2380"/>
              <a:buFont typeface="Arial"/>
              <a:buChar char="•"/>
              <a:defRPr b="0" i="0" sz="238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58140" lvl="1" marL="914400" marR="0" rtl="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2040"/>
              <a:buFont typeface="Arial"/>
              <a:buChar char="•"/>
              <a:defRPr b="0" i="0" sz="204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36550" lvl="2" marL="1371600" marR="0" rtl="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b="0" i="0" sz="1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25755" lvl="3" marL="1828800" marR="0" rtl="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530"/>
              <a:buFont typeface="Arial"/>
              <a:buChar char="•"/>
              <a:defRPr b="0" i="0" sz="153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25754" lvl="4" marL="2286000" marR="0" rtl="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530"/>
              <a:buFont typeface="Arial"/>
              <a:buChar char="•"/>
              <a:defRPr b="0" i="0" sz="153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25754" lvl="5" marL="2743200" marR="0" rtl="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530"/>
              <a:buFont typeface="Arial"/>
              <a:buChar char="•"/>
              <a:defRPr b="0" i="0" sz="153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25754" lvl="6" marL="3200400" marR="0" rtl="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530"/>
              <a:buFont typeface="Arial"/>
              <a:buChar char="•"/>
              <a:defRPr b="0" i="0" sz="153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25754" lvl="7" marL="3657600" marR="0" rtl="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530"/>
              <a:buFont typeface="Arial"/>
              <a:buChar char="•"/>
              <a:defRPr b="0" i="0" sz="153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25754" lvl="8" marL="4114800" marR="0" rtl="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530"/>
              <a:buFont typeface="Arial"/>
              <a:buChar char="•"/>
              <a:defRPr b="0" i="0" sz="153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52"/>
          <p:cNvSpPr txBox="1"/>
          <p:nvPr>
            <p:ph idx="10" type="dt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52"/>
          <p:cNvSpPr txBox="1"/>
          <p:nvPr>
            <p:ph idx="11" type="ftr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52"/>
          <p:cNvSpPr txBox="1"/>
          <p:nvPr>
            <p:ph idx="12" type="sldNum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4" name="Google Shape;84;g279d9b333ba_1_5"/>
          <p:cNvGraphicFramePr/>
          <p:nvPr/>
        </p:nvGraphicFramePr>
        <p:xfrm>
          <a:off x="158457" y="2271446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{B88898A9-6423-4040-8852-2169739D44BC}</a:tableStyleId>
              </a:tblPr>
              <a:tblGrid>
                <a:gridCol w="4881150"/>
                <a:gridCol w="2574350"/>
              </a:tblGrid>
              <a:tr h="4906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600"/>
                        <a:buFont typeface="Arial"/>
                        <a:buNone/>
                      </a:pPr>
                      <a:r>
                        <a:rPr lang="en-US" sz="3000" u="none" cap="none" strike="noStrike">
                          <a:solidFill>
                            <a:schemeClr val="dk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Announcements</a:t>
                      </a:r>
                      <a:endParaRPr sz="3000" u="none" cap="none" strike="noStrike"/>
                    </a:p>
                  </a:txBody>
                  <a:tcPr marT="45725" marB="45725" marR="91450" marL="91450" anchor="ctr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DFB1A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600"/>
                        <a:buFont typeface="Arial"/>
                        <a:buNone/>
                      </a:pPr>
                      <a:r>
                        <a:rPr lang="en-US" sz="3000" u="none" cap="none" strike="noStrike">
                          <a:solidFill>
                            <a:schemeClr val="dk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7:35-7:40</a:t>
                      </a:r>
                      <a:endParaRPr sz="3000" u="none" cap="none" strike="noStrike"/>
                    </a:p>
                  </a:txBody>
                  <a:tcPr marT="45725" marB="45725" marR="91450" marL="91450" anchor="ctr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DFB1A"/>
                    </a:solidFill>
                  </a:tcPr>
                </a:tc>
              </a:tr>
              <a:tr h="4906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600"/>
                        <a:buFont typeface="Century Gothic"/>
                        <a:buNone/>
                      </a:pPr>
                      <a:r>
                        <a:rPr b="1" lang="en-US" sz="3000" u="none" cap="none" strike="noStrike">
                          <a:solidFill>
                            <a:srgbClr val="000000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Whole Child</a:t>
                      </a:r>
                      <a:endParaRPr sz="3000" u="none" cap="none" strike="noStrike"/>
                    </a:p>
                  </a:txBody>
                  <a:tcPr marT="45725" marB="45725" marR="91450" marL="91450" anchor="ctr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B98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600"/>
                        <a:buFont typeface="Century Gothic"/>
                        <a:buNone/>
                      </a:pPr>
                      <a:r>
                        <a:rPr b="1" lang="en-US" sz="3000" u="none" cap="none" strike="noStrike">
                          <a:solidFill>
                            <a:srgbClr val="000000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7:40-7:55</a:t>
                      </a:r>
                      <a:endParaRPr sz="3000" u="none" cap="none" strike="noStrike"/>
                    </a:p>
                  </a:txBody>
                  <a:tcPr marT="45725" marB="45725" marR="91450" marL="91450" anchor="ctr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B982"/>
                    </a:solidFill>
                  </a:tcPr>
                </a:tc>
              </a:tr>
              <a:tr h="4906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600"/>
                        <a:buFont typeface="Century Gothic"/>
                        <a:buNone/>
                      </a:pPr>
                      <a:r>
                        <a:rPr b="1" lang="en-US" sz="3000">
                          <a:solidFill>
                            <a:srgbClr val="000000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Phonics</a:t>
                      </a:r>
                      <a:endParaRPr sz="3000" u="none" cap="none" strike="noStrike"/>
                    </a:p>
                  </a:txBody>
                  <a:tcPr marT="45725" marB="45725" marR="91450" marL="91450" anchor="ctr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7AD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600"/>
                        <a:buFont typeface="Century Gothic"/>
                        <a:buNone/>
                      </a:pPr>
                      <a:r>
                        <a:rPr b="1" lang="en-US" sz="3000" u="none" cap="none" strike="noStrike">
                          <a:solidFill>
                            <a:srgbClr val="000000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7:55-8:</a:t>
                      </a:r>
                      <a:r>
                        <a:rPr b="1" lang="en-US" sz="3000">
                          <a:solidFill>
                            <a:srgbClr val="000000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3</a:t>
                      </a:r>
                      <a:r>
                        <a:rPr b="1" lang="en-US" sz="3000" u="none" cap="none" strike="noStrike">
                          <a:solidFill>
                            <a:srgbClr val="000000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5</a:t>
                      </a:r>
                      <a:endParaRPr sz="3000" u="none" cap="none" strike="noStrike"/>
                    </a:p>
                  </a:txBody>
                  <a:tcPr marT="45725" marB="45725" marR="91450" marL="91450" anchor="ctr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7AD6"/>
                    </a:solidFill>
                  </a:tcPr>
                </a:tc>
              </a:tr>
              <a:tr h="4906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600"/>
                        <a:buFont typeface="Century Gothic"/>
                        <a:buNone/>
                      </a:pPr>
                      <a:r>
                        <a:rPr b="1" lang="en-US" sz="3000">
                          <a:solidFill>
                            <a:srgbClr val="000000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Reading/Language Arts</a:t>
                      </a:r>
                      <a:endParaRPr b="1" i="0" sz="3000" u="none" cap="none" strike="noStrike">
                        <a:solidFill>
                          <a:srgbClr val="000000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45725" marB="45725" marR="91450" marL="91450" anchor="ctr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8B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3600"/>
                        <a:buFont typeface="Century Gothic"/>
                        <a:buNone/>
                      </a:pPr>
                      <a:r>
                        <a:rPr b="1" lang="en-US" sz="3000" u="none" cap="none" strike="noStrike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8:</a:t>
                      </a:r>
                      <a:r>
                        <a:rPr b="1" lang="en-US" sz="300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35-9:55</a:t>
                      </a:r>
                      <a:endParaRPr b="1" sz="3000" u="none" cap="none" strike="noStrike"/>
                    </a:p>
                  </a:txBody>
                  <a:tcPr marT="45725" marB="45725" marR="91450" marL="91450" anchor="ctr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8BFFF"/>
                    </a:solidFill>
                  </a:tcPr>
                </a:tc>
              </a:tr>
              <a:tr h="4906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3600"/>
                        <a:buFont typeface="Century Gothic"/>
                        <a:buNone/>
                      </a:pPr>
                      <a:r>
                        <a:rPr b="1" lang="en-US" sz="300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Math </a:t>
                      </a:r>
                      <a:endParaRPr sz="3000" u="none" cap="none" strike="noStrike"/>
                    </a:p>
                  </a:txBody>
                  <a:tcPr marT="45725" marB="45725" marR="91450" marL="91450" anchor="ctr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90D3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b="1" lang="en-US" sz="300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9:55-10:25</a:t>
                      </a:r>
                      <a:endParaRPr b="1" sz="3000" u="none" cap="none" strike="noStrike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45725" marB="45725" marR="91450" marL="91450" anchor="ctr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90D3FF"/>
                    </a:solidFill>
                  </a:tcPr>
                </a:tc>
              </a:tr>
              <a:tr h="4906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3600"/>
                        <a:buFont typeface="Century Gothic"/>
                        <a:buNone/>
                      </a:pPr>
                      <a:r>
                        <a:rPr b="1" lang="en-US" sz="300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Lunch</a:t>
                      </a:r>
                      <a:endParaRPr b="1" sz="3000" u="none" cap="none" strike="noStrike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45725" marB="45725" marR="91450" marL="91450" anchor="ctr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E8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600"/>
                        <a:buFont typeface="Century Gothic"/>
                        <a:buNone/>
                      </a:pPr>
                      <a:r>
                        <a:rPr b="1" lang="en-US" sz="3000" u="none" cap="none" strike="noStrike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1</a:t>
                      </a:r>
                      <a:r>
                        <a:rPr b="1" lang="en-US" sz="300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0:30-11:00</a:t>
                      </a:r>
                      <a:endParaRPr b="1" sz="3000" u="none" cap="none" strike="noStrike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45725" marB="45725" marR="91450" marL="91450" anchor="ctr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E8FF"/>
                    </a:solidFill>
                  </a:tcPr>
                </a:tc>
              </a:tr>
              <a:tr h="4906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600"/>
                        <a:buFont typeface="Century Gothic"/>
                        <a:buNone/>
                      </a:pPr>
                      <a:r>
                        <a:rPr b="1" lang="en-US" sz="3000">
                          <a:solidFill>
                            <a:srgbClr val="000000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Math Cont.</a:t>
                      </a:r>
                      <a:endParaRPr b="1" i="0" sz="3000" u="none" cap="none" strike="noStrike">
                        <a:solidFill>
                          <a:srgbClr val="000000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45725" marB="45725" marR="91450" marL="91450" anchor="ctr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1FFCB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600"/>
                        <a:buFont typeface="Century Gothic"/>
                        <a:buNone/>
                      </a:pPr>
                      <a:r>
                        <a:rPr b="1" lang="en-US" sz="3000" u="none" cap="none" strike="noStrike">
                          <a:solidFill>
                            <a:srgbClr val="000000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1</a:t>
                      </a:r>
                      <a:r>
                        <a:rPr b="1" lang="en-US" sz="3000">
                          <a:solidFill>
                            <a:srgbClr val="000000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1:00-12:00</a:t>
                      </a:r>
                      <a:endParaRPr sz="3000" u="none" cap="none" strike="noStrike"/>
                    </a:p>
                  </a:txBody>
                  <a:tcPr marT="45725" marB="45725" marR="91450" marL="91450" anchor="ctr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1FFCBF"/>
                    </a:solidFill>
                  </a:tcPr>
                </a:tc>
              </a:tr>
              <a:tr h="4906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600"/>
                        <a:buFont typeface="Century Gothic"/>
                        <a:buNone/>
                      </a:pPr>
                      <a:r>
                        <a:rPr b="1" lang="en-US" sz="3000">
                          <a:solidFill>
                            <a:srgbClr val="000000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Science/Social Studies</a:t>
                      </a:r>
                      <a:endParaRPr b="1" i="0" sz="3000" u="none" cap="none" strike="noStrike">
                        <a:solidFill>
                          <a:srgbClr val="000000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45725" marB="45725" marR="91450" marL="91450" anchor="ctr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7FA54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600"/>
                        <a:buFont typeface="Century Gothic"/>
                        <a:buNone/>
                      </a:pPr>
                      <a:r>
                        <a:rPr b="1" lang="en-US" sz="3000" u="none" cap="none" strike="noStrike">
                          <a:solidFill>
                            <a:srgbClr val="000000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12:00</a:t>
                      </a:r>
                      <a:r>
                        <a:rPr b="1" lang="en-US" sz="3000">
                          <a:solidFill>
                            <a:srgbClr val="000000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-12:15</a:t>
                      </a:r>
                      <a:endParaRPr sz="3000" u="none" cap="none" strike="noStrike"/>
                    </a:p>
                  </a:txBody>
                  <a:tcPr marT="45725" marB="45725" marR="91450" marL="91450" anchor="ctr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7FA54"/>
                    </a:solidFill>
                  </a:tcPr>
                </a:tc>
              </a:tr>
              <a:tr h="4906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3600"/>
                        <a:buFont typeface="Century Gothic"/>
                        <a:buNone/>
                      </a:pPr>
                      <a:r>
                        <a:rPr b="1" lang="en-US" sz="300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CAMP</a:t>
                      </a:r>
                      <a:endParaRPr b="1" sz="3000" u="none" cap="none" strike="noStrike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45725" marB="45725" marR="91450" marL="91450" anchor="ctr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FFB4A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600"/>
                        <a:buFont typeface="Century Gothic"/>
                        <a:buNone/>
                      </a:pPr>
                      <a:r>
                        <a:rPr b="1" lang="en-US" sz="3000" u="none" cap="none" strike="noStrike">
                          <a:solidFill>
                            <a:srgbClr val="000000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1</a:t>
                      </a:r>
                      <a:r>
                        <a:rPr b="1" lang="en-US" sz="3000">
                          <a:solidFill>
                            <a:srgbClr val="000000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2:15-1:05</a:t>
                      </a:r>
                      <a:endParaRPr sz="3000" u="none" cap="none" strike="noStrike"/>
                    </a:p>
                  </a:txBody>
                  <a:tcPr marT="45725" marB="45725" marR="91450" marL="91450" anchor="ctr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FFB4A"/>
                    </a:solidFill>
                  </a:tcPr>
                </a:tc>
              </a:tr>
              <a:tr h="4906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600"/>
                        <a:buFont typeface="Arial"/>
                        <a:buNone/>
                      </a:pPr>
                      <a:r>
                        <a:rPr b="1" lang="en-US" sz="300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Recess</a:t>
                      </a:r>
                      <a:endParaRPr b="1" sz="3000" u="none" cap="none" strike="noStrike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45725" marB="45725" marR="91450" marL="91450" anchor="ctr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DFB1A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600"/>
                        <a:buFont typeface="Arial"/>
                        <a:buNone/>
                      </a:pPr>
                      <a:r>
                        <a:rPr b="1" lang="en-US" sz="3000" u="none" cap="none" strike="noStrike">
                          <a:solidFill>
                            <a:srgbClr val="000000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1:</a:t>
                      </a:r>
                      <a:r>
                        <a:rPr b="1" lang="en-US" sz="3000">
                          <a:solidFill>
                            <a:srgbClr val="000000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05-1:35</a:t>
                      </a:r>
                      <a:endParaRPr b="1" sz="3000" u="none" cap="none" strike="noStrike">
                        <a:solidFill>
                          <a:srgbClr val="000000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45725" marB="45725" marR="91450" marL="91450" anchor="ctr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DFB1A"/>
                    </a:solidFill>
                  </a:tcPr>
                </a:tc>
              </a:tr>
              <a:tr h="4906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300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Focused Intruction </a:t>
                      </a:r>
                      <a:endParaRPr b="1" sz="3000" u="none" cap="none" strike="noStrike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45725" marB="45725" marR="91450" marL="91450" anchor="ctr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B98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3000">
                          <a:solidFill>
                            <a:srgbClr val="000000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1:40-2:10</a:t>
                      </a:r>
                      <a:endParaRPr b="1" sz="3000" u="none" cap="none" strike="noStrike">
                        <a:solidFill>
                          <a:srgbClr val="000000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45725" marB="45725" marR="91450" marL="91450" anchor="ctr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B982"/>
                    </a:solidFill>
                  </a:tcPr>
                </a:tc>
              </a:tr>
              <a:tr h="4906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300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Science/Social Studies</a:t>
                      </a:r>
                      <a:endParaRPr b="1" sz="3000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45725" marB="45725" marR="91450" marL="91450" anchor="ctr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7AD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3000">
                          <a:solidFill>
                            <a:srgbClr val="000000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2:10-2:50</a:t>
                      </a:r>
                      <a:endParaRPr b="1" sz="3000">
                        <a:solidFill>
                          <a:srgbClr val="000000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45725" marB="45725" marR="91450" marL="91450" anchor="ctr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7AD6"/>
                    </a:solidFill>
                  </a:tcPr>
                </a:tc>
              </a:tr>
              <a:tr h="4229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300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Dismissal</a:t>
                      </a:r>
                      <a:endParaRPr b="1" sz="3000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45725" marB="45725" marR="91450" marL="91450" anchor="ctr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8B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3000">
                          <a:solidFill>
                            <a:srgbClr val="000000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3:00</a:t>
                      </a:r>
                      <a:endParaRPr b="1" sz="3000">
                        <a:solidFill>
                          <a:srgbClr val="000000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45725" marB="45725" marR="91450" marL="91450" anchor="ctr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8BFFF"/>
                    </a:solidFill>
                  </a:tcPr>
                </a:tc>
              </a:tr>
            </a:tbl>
          </a:graphicData>
        </a:graphic>
      </p:graphicFrame>
      <p:sp>
        <p:nvSpPr>
          <p:cNvPr id="85" name="Google Shape;85;g279d9b333ba_1_5"/>
          <p:cNvSpPr txBox="1"/>
          <p:nvPr/>
        </p:nvSpPr>
        <p:spPr>
          <a:xfrm>
            <a:off x="-79512" y="18000"/>
            <a:ext cx="4134900" cy="101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Century Gothic"/>
              <a:buNone/>
            </a:pPr>
            <a:r>
              <a:rPr b="1" i="0" lang="en-US" sz="6000" u="none" cap="none" strike="noStrike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202</a:t>
            </a:r>
            <a:r>
              <a:rPr b="1" lang="en-US" sz="6000">
                <a:latin typeface="Century Gothic"/>
                <a:ea typeface="Century Gothic"/>
                <a:cs typeface="Century Gothic"/>
                <a:sym typeface="Century Gothic"/>
              </a:rPr>
              <a:t>4</a:t>
            </a:r>
            <a:r>
              <a:rPr b="1" i="0" lang="en-US" sz="6000" u="none" cap="none" strike="noStrike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-202</a:t>
            </a:r>
            <a:r>
              <a:rPr b="1" lang="en-US" sz="6000">
                <a:latin typeface="Century Gothic"/>
                <a:ea typeface="Century Gothic"/>
                <a:cs typeface="Century Gothic"/>
                <a:sym typeface="Century Gothic"/>
              </a:rPr>
              <a:t>5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" name="Google Shape;86;g279d9b333ba_1_5"/>
          <p:cNvSpPr/>
          <p:nvPr/>
        </p:nvSpPr>
        <p:spPr>
          <a:xfrm>
            <a:off x="189025" y="864250"/>
            <a:ext cx="3553200" cy="916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600"/>
              <a:buFont typeface="Century Gothic"/>
              <a:buNone/>
            </a:pPr>
            <a:r>
              <a:rPr b="1" lang="en-US" sz="4100">
                <a:latin typeface="Century Gothic"/>
                <a:ea typeface="Century Gothic"/>
                <a:cs typeface="Century Gothic"/>
                <a:sym typeface="Century Gothic"/>
              </a:rPr>
              <a:t>Kindergarten</a:t>
            </a:r>
            <a:endParaRPr b="0" i="0" sz="4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2019-07-09T01:25:11Z</dcterms:created>
  <dc:creator>Hannah West</dc:creator>
</cp:coreProperties>
</file>